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Pathway Gothic One"/>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PathwayGothicOn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e7f6f498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e7f6f498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4883458d1b_3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14883458d1b_3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4883458d1b_3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4883458d1b_3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4883458d1b_3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14883458d1b_3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4883458d1b_3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14883458d1b_3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4883458d1b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14883458d1b_3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4883458d1b_3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14883458d1b_3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883458d1b_3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14883458d1b_3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4883458d1b_3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14883458d1b_3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4883458d1b_3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14883458d1b_3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4883458d1b_3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14883458d1b_3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4883458d1b_3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14883458d1b_3_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4883458d1b_3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14883458d1b_3_2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4883458d1b_3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14883458d1b_3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4883458d1b_3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14883458d1b_3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4883458d1b_3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14883458d1b_3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4883458d1b_3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14883458d1b_3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4883458d1b_3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14883458d1b_3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4883458d1b_3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14883458d1b_3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4883458d1b_3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14883458d1b_3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4883458d1b_3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14883458d1b_3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4883458d1b_3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14883458d1b_3_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52bfb073b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52bfb073b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4883458d1b_3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4883458d1b_3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4883458d1b_3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14883458d1b_3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4883458d1b_3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14883458d1b_3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4883458d1b_3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14883458d1b_3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4883458d1b_3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14883458d1b_3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4883458d1b_3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14883458d1b_3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4883458d1b_3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14883458d1b_3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4883458d1b_3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14883458d1b_3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4883458d1b_3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14883458d1b_3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4883458d1b_3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14883458d1b_3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4883458d1b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14883458d1b_3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4883458d1b_3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14883458d1b_3_2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4883458d1b_3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14883458d1b_3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4986f356d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14986f356d7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4883458d1b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14883458d1b_3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4883458d1b_3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14883458d1b_3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4883458d1b_3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14883458d1b_3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4883458d1b_3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14883458d1b_3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4883458d1b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14883458d1b_3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09600" y="205978"/>
            <a:ext cx="7924800" cy="8574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09600" y="1143000"/>
            <a:ext cx="7924800" cy="3451800"/>
          </a:xfrm>
          <a:prstGeom prst="rect">
            <a:avLst/>
          </a:prstGeom>
          <a:noFill/>
          <a:ln>
            <a:noFill/>
          </a:ln>
        </p:spPr>
        <p:txBody>
          <a:bodyPr anchorCtr="0" anchor="t" bIns="91425" lIns="91425" spcFirstLastPara="1" rIns="91425" wrap="square" tIns="91425">
            <a:normAutofit/>
          </a:bodyPr>
          <a:lstStyle>
            <a:lvl1pPr indent="-342900" lvl="0" marL="457200" rtl="0" algn="l">
              <a:spcBef>
                <a:spcPts val="560"/>
              </a:spcBef>
              <a:spcAft>
                <a:spcPts val="0"/>
              </a:spcAft>
              <a:buClr>
                <a:schemeClr val="accent1"/>
              </a:buClr>
              <a:buSzPts val="1800"/>
              <a:buFont typeface="Noto Symbol"/>
              <a:buChar char="★"/>
              <a:defRPr/>
            </a:lvl1pPr>
            <a:lvl2pPr indent="-317500" lvl="1" marL="914400" rtl="0" algn="l">
              <a:spcBef>
                <a:spcPts val="480"/>
              </a:spcBef>
              <a:spcAft>
                <a:spcPts val="0"/>
              </a:spcAft>
              <a:buClr>
                <a:schemeClr val="accent1"/>
              </a:buClr>
              <a:buSzPts val="1400"/>
              <a:buFont typeface="Courier New"/>
              <a:buChar char="o"/>
              <a:defRPr/>
            </a:lvl2pPr>
            <a:lvl3pPr indent="-317500" lvl="2" marL="1371600" rtl="0" algn="l">
              <a:spcBef>
                <a:spcPts val="400"/>
              </a:spcBef>
              <a:spcAft>
                <a:spcPts val="0"/>
              </a:spcAft>
              <a:buClr>
                <a:schemeClr val="accent1"/>
              </a:buClr>
              <a:buSzPts val="1400"/>
              <a:buFont typeface="Tahoma"/>
              <a:buChar char="̶"/>
              <a:defRPr/>
            </a:lvl3pPr>
            <a:lvl4pPr indent="-317500" lvl="3" marL="1828800" rtl="0" algn="l">
              <a:spcBef>
                <a:spcPts val="400"/>
              </a:spcBef>
              <a:spcAft>
                <a:spcPts val="0"/>
              </a:spcAft>
              <a:buClr>
                <a:schemeClr val="accent1"/>
              </a:buClr>
              <a:buSzPts val="1400"/>
              <a:buFont typeface="Noto Symbol"/>
              <a:buChar char="★"/>
              <a:defRPr/>
            </a:lvl4pPr>
            <a:lvl5pPr indent="-317500" lvl="4" marL="2286000" rtl="0" algn="l">
              <a:spcBef>
                <a:spcPts val="400"/>
              </a:spcBef>
              <a:spcAft>
                <a:spcPts val="0"/>
              </a:spcAft>
              <a:buClr>
                <a:schemeClr val="accent1"/>
              </a:buClr>
              <a:buSzPts val="1400"/>
              <a:buFont typeface="Noto Symbol"/>
              <a:buChar char="★"/>
              <a:defRPr/>
            </a:lvl5pPr>
            <a:lvl6pPr indent="-317500" lvl="5" marL="2743200" rtl="0" algn="l">
              <a:spcBef>
                <a:spcPts val="400"/>
              </a:spcBef>
              <a:spcAft>
                <a:spcPts val="0"/>
              </a:spcAft>
              <a:buClr>
                <a:schemeClr val="dk1"/>
              </a:buClr>
              <a:buSzPts val="1400"/>
              <a:buFont typeface="Arial"/>
              <a:buChar char="•"/>
              <a:defRPr/>
            </a:lvl6pPr>
            <a:lvl7pPr indent="-317500" lvl="6" marL="3200400" rtl="0" algn="l">
              <a:spcBef>
                <a:spcPts val="1200"/>
              </a:spcBef>
              <a:spcAft>
                <a:spcPts val="0"/>
              </a:spcAft>
              <a:buClr>
                <a:schemeClr val="dk1"/>
              </a:buClr>
              <a:buSzPts val="1400"/>
              <a:buFont typeface="Arial"/>
              <a:buChar char="•"/>
              <a:defRPr/>
            </a:lvl7pPr>
            <a:lvl8pPr indent="-317500" lvl="7" marL="3657600" rtl="0" algn="l">
              <a:spcBef>
                <a:spcPts val="1200"/>
              </a:spcBef>
              <a:spcAft>
                <a:spcPts val="0"/>
              </a:spcAft>
              <a:buClr>
                <a:schemeClr val="dk1"/>
              </a:buClr>
              <a:buSzPts val="1400"/>
              <a:buFont typeface="Arial"/>
              <a:buChar char="•"/>
              <a:defRPr/>
            </a:lvl8pPr>
            <a:lvl9pPr indent="-317500" lvl="8" marL="4114800" rtl="0" algn="l">
              <a:spcBef>
                <a:spcPts val="1200"/>
              </a:spcBef>
              <a:spcAft>
                <a:spcPts val="1200"/>
              </a:spcAft>
              <a:buClr>
                <a:schemeClr val="dk1"/>
              </a:buClr>
              <a:buSzPts val="1400"/>
              <a:buFont typeface="Arial"/>
              <a:buChar char="•"/>
              <a:defRPr/>
            </a:lvl9pPr>
          </a:lstStyle>
          <a:p/>
        </p:txBody>
      </p:sp>
      <p:sp>
        <p:nvSpPr>
          <p:cNvPr id="53" name="Google Shape;53;p13"/>
          <p:cNvSpPr txBox="1"/>
          <p:nvPr>
            <p:ph idx="10" type="dt"/>
          </p:nvPr>
        </p:nvSpPr>
        <p:spPr>
          <a:xfrm>
            <a:off x="6858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4" name="Google Shape;54;p13"/>
          <p:cNvSpPr txBox="1"/>
          <p:nvPr>
            <p:ph idx="11" type="ftr"/>
          </p:nvPr>
        </p:nvSpPr>
        <p:spPr>
          <a:xfrm>
            <a:off x="3124200" y="4767263"/>
            <a:ext cx="5410200" cy="27390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55" name="Google Shape;55;p13"/>
          <p:cNvSpPr txBox="1"/>
          <p:nvPr>
            <p:ph idx="12" type="sldNum"/>
          </p:nvPr>
        </p:nvSpPr>
        <p:spPr>
          <a:xfrm>
            <a:off x="8486775" y="3943350"/>
            <a:ext cx="533400" cy="342900"/>
          </a:xfrm>
          <a:prstGeom prst="rect">
            <a:avLst/>
          </a:prstGeom>
          <a:noFill/>
          <a:ln>
            <a:noFill/>
          </a:ln>
        </p:spPr>
        <p:txBody>
          <a:bodyPr anchorCtr="0" anchor="ctr" bIns="45700" lIns="91425" spcFirstLastPara="1" rIns="91425" wrap="square" tIns="45700">
            <a:normAutofit lnSpcReduction="20000"/>
          </a:bodyPr>
          <a:lstStyle>
            <a:lvl1pPr indent="0" lvl="0"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1pPr>
            <a:lvl2pPr indent="0" lvl="1"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2pPr>
            <a:lvl3pPr indent="0" lvl="2"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3pPr>
            <a:lvl4pPr indent="0" lvl="3"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4pPr>
            <a:lvl5pPr indent="0" lvl="4"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5pPr>
            <a:lvl6pPr indent="0" lvl="5"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6pPr>
            <a:lvl7pPr indent="0" lvl="6"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7pPr>
            <a:lvl8pPr indent="0" lvl="7"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8pPr>
            <a:lvl9pPr indent="0" lvl="8" marL="0" marR="0" rtl="0" algn="ctr">
              <a:lnSpc>
                <a:spcPct val="100000"/>
              </a:lnSpc>
              <a:spcBef>
                <a:spcPts val="0"/>
              </a:spcBef>
              <a:spcAft>
                <a:spcPts val="0"/>
              </a:spcAft>
              <a:buClr>
                <a:srgbClr val="8A8BA1"/>
              </a:buClr>
              <a:buFont typeface="Georgia"/>
              <a:buNone/>
              <a:defRPr b="0" i="0" sz="2000" u="none" cap="none" strike="noStrike">
                <a:solidFill>
                  <a:srgbClr val="8A8BA1"/>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7" name="Google Shape;77;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 name="Shape 80"/>
        <p:cNvGrpSpPr/>
        <p:nvPr/>
      </p:nvGrpSpPr>
      <p:grpSpPr>
        <a:xfrm>
          <a:off x="0" y="0"/>
          <a:ext cx="0" cy="0"/>
          <a:chOff x="0" y="0"/>
          <a:chExt cx="0" cy="0"/>
        </a:xfrm>
      </p:grpSpPr>
      <p:sp>
        <p:nvSpPr>
          <p:cNvPr id="81" name="Google Shape;81;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p1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1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5" name="Google Shape;85;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p1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9" name="Google Shape;89;p19"/>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9"/>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 name="Google Shape;92;p19"/>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8" name="Google Shape;98;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 name="Google Shape;107;p2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8" name="Google Shape;108;p2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9" name="Google Shape;109;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2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4" name="Google Shape;114;p23"/>
          <p:cNvSpPr/>
          <p:nvPr>
            <p:ph idx="2" type="pic"/>
          </p:nvPr>
        </p:nvSpPr>
        <p:spPr>
          <a:xfrm>
            <a:off x="3887391" y="740569"/>
            <a:ext cx="4629150" cy="3655219"/>
          </a:xfrm>
          <a:prstGeom prst="rect">
            <a:avLst/>
          </a:prstGeom>
          <a:noFill/>
          <a:ln>
            <a:noFill/>
          </a:ln>
        </p:spPr>
      </p:sp>
      <p:sp>
        <p:nvSpPr>
          <p:cNvPr id="115" name="Google Shape;115;p2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25"/>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p25"/>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8" name="Google Shape;58;p1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s://docs.google.com/document/d/1kiXwc5ofGmFC_ozrfAodkEmuzSnt4hzW671HTi46SMk/edit?usp=sharing"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hyperlink" Target="https://forms.gle/scFvYjGYkFAK37ij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4" name="Shape 134"/>
        <p:cNvGrpSpPr/>
        <p:nvPr/>
      </p:nvGrpSpPr>
      <p:grpSpPr>
        <a:xfrm>
          <a:off x="0" y="0"/>
          <a:ext cx="0" cy="0"/>
          <a:chOff x="0" y="0"/>
          <a:chExt cx="0" cy="0"/>
        </a:xfrm>
      </p:grpSpPr>
      <p:sp>
        <p:nvSpPr>
          <p:cNvPr id="135" name="Google Shape;135;p26"/>
          <p:cNvSpPr/>
          <p:nvPr/>
        </p:nvSpPr>
        <p:spPr>
          <a:xfrm>
            <a:off x="-12" y="2428500"/>
            <a:ext cx="9144000" cy="2715000"/>
          </a:xfrm>
          <a:prstGeom prst="rect">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F3F3F3"/>
                </a:solidFill>
                <a:latin typeface="Pathway Gothic One"/>
                <a:ea typeface="Pathway Gothic One"/>
                <a:cs typeface="Pathway Gothic One"/>
                <a:sym typeface="Pathway Gothic One"/>
              </a:rPr>
              <a:t>Annual Training</a:t>
            </a:r>
            <a:endParaRPr b="1" sz="3600">
              <a:solidFill>
                <a:srgbClr val="F3F3F3"/>
              </a:solidFill>
              <a:latin typeface="Pathway Gothic One"/>
              <a:ea typeface="Pathway Gothic One"/>
              <a:cs typeface="Pathway Gothic One"/>
              <a:sym typeface="Pathway Gothic One"/>
            </a:endParaRPr>
          </a:p>
          <a:p>
            <a:pPr indent="0" lvl="0" marL="0" rtl="0" algn="ctr">
              <a:spcBef>
                <a:spcPts val="0"/>
              </a:spcBef>
              <a:spcAft>
                <a:spcPts val="0"/>
              </a:spcAft>
              <a:buClr>
                <a:schemeClr val="dk1"/>
              </a:buClr>
              <a:buSzPts val="1100"/>
              <a:buFont typeface="Arial"/>
              <a:buNone/>
            </a:pPr>
            <a:r>
              <a:t/>
            </a:r>
            <a:endParaRPr sz="2400">
              <a:solidFill>
                <a:schemeClr val="lt2"/>
              </a:solidFill>
              <a:latin typeface="Pathway Gothic One"/>
              <a:ea typeface="Pathway Gothic One"/>
              <a:cs typeface="Pathway Gothic One"/>
              <a:sym typeface="Pathway Gothic One"/>
            </a:endParaRPr>
          </a:p>
          <a:p>
            <a:pPr indent="0" lvl="0" marL="0" rtl="0" algn="ctr">
              <a:spcBef>
                <a:spcPts val="0"/>
              </a:spcBef>
              <a:spcAft>
                <a:spcPts val="0"/>
              </a:spcAft>
              <a:buClr>
                <a:schemeClr val="dk1"/>
              </a:buClr>
              <a:buSzPts val="1100"/>
              <a:buFont typeface="Arial"/>
              <a:buNone/>
            </a:pPr>
            <a:r>
              <a:rPr lang="en" sz="2400">
                <a:solidFill>
                  <a:schemeClr val="lt2"/>
                </a:solidFill>
                <a:latin typeface="Pathway Gothic One"/>
                <a:ea typeface="Pathway Gothic One"/>
                <a:cs typeface="Pathway Gothic One"/>
                <a:sym typeface="Pathway Gothic One"/>
              </a:rPr>
              <a:t>September 2022</a:t>
            </a:r>
            <a:endParaRPr sz="2400">
              <a:solidFill>
                <a:schemeClr val="lt2"/>
              </a:solidFill>
              <a:latin typeface="Pathway Gothic One"/>
              <a:ea typeface="Pathway Gothic One"/>
              <a:cs typeface="Pathway Gothic One"/>
              <a:sym typeface="Pathway Gothic One"/>
            </a:endParaRPr>
          </a:p>
          <a:p>
            <a:pPr indent="0" lvl="0" marL="0" rtl="0" algn="ctr">
              <a:spcBef>
                <a:spcPts val="0"/>
              </a:spcBef>
              <a:spcAft>
                <a:spcPts val="0"/>
              </a:spcAft>
              <a:buClr>
                <a:schemeClr val="dk1"/>
              </a:buClr>
              <a:buSzPts val="1100"/>
              <a:buFont typeface="Arial"/>
              <a:buNone/>
            </a:pPr>
            <a:r>
              <a:t/>
            </a:r>
            <a:endParaRPr sz="2400">
              <a:solidFill>
                <a:schemeClr val="lt2"/>
              </a:solidFill>
              <a:latin typeface="Pathway Gothic One"/>
              <a:ea typeface="Pathway Gothic One"/>
              <a:cs typeface="Pathway Gothic One"/>
              <a:sym typeface="Pathway Gothic One"/>
            </a:endParaRPr>
          </a:p>
        </p:txBody>
      </p:sp>
      <p:pic>
        <p:nvPicPr>
          <p:cNvPr id="136" name="Google Shape;136;p26"/>
          <p:cNvPicPr preferRelativeResize="0"/>
          <p:nvPr/>
        </p:nvPicPr>
        <p:blipFill>
          <a:blip r:embed="rId3">
            <a:alphaModFix/>
          </a:blip>
          <a:stretch>
            <a:fillRect/>
          </a:stretch>
        </p:blipFill>
        <p:spPr>
          <a:xfrm>
            <a:off x="2801100" y="304800"/>
            <a:ext cx="3541806" cy="212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5"/>
          <p:cNvPicPr preferRelativeResize="0"/>
          <p:nvPr/>
        </p:nvPicPr>
        <p:blipFill rotWithShape="1">
          <a:blip r:embed="rId3">
            <a:alphaModFix/>
          </a:blip>
          <a:srcRect b="0" l="0" r="0" t="0"/>
          <a:stretch/>
        </p:blipFill>
        <p:spPr>
          <a:xfrm>
            <a:off x="166481" y="0"/>
            <a:ext cx="881103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6"/>
          <p:cNvPicPr preferRelativeResize="0"/>
          <p:nvPr/>
        </p:nvPicPr>
        <p:blipFill rotWithShape="1">
          <a:blip r:embed="rId3">
            <a:alphaModFix/>
          </a:blip>
          <a:srcRect b="0" l="0" r="0" t="0"/>
          <a:stretch/>
        </p:blipFill>
        <p:spPr>
          <a:xfrm>
            <a:off x="228599" y="0"/>
            <a:ext cx="8835887" cy="5143500"/>
          </a:xfrm>
          <a:prstGeom prst="rect">
            <a:avLst/>
          </a:prstGeom>
          <a:noFill/>
          <a:ln>
            <a:noFill/>
          </a:ln>
        </p:spPr>
      </p:pic>
      <p:sp>
        <p:nvSpPr>
          <p:cNvPr id="192" name="Google Shape;192;p36"/>
          <p:cNvSpPr txBox="1"/>
          <p:nvPr/>
        </p:nvSpPr>
        <p:spPr>
          <a:xfrm>
            <a:off x="4500825" y="3515250"/>
            <a:ext cx="3975300" cy="492600"/>
          </a:xfrm>
          <a:prstGeom prst="rect">
            <a:avLst/>
          </a:prstGeom>
          <a:gradFill>
            <a:gsLst>
              <a:gs pos="0">
                <a:srgbClr val="FDECDB"/>
              </a:gs>
              <a:gs pos="100000">
                <a:srgbClr val="F0A963"/>
              </a:gs>
            </a:gsLst>
            <a:path path="circle">
              <a:fillToRect b="50%" l="50%" r="50%" t="50%"/>
            </a:path>
            <a:tileRect/>
          </a:gra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alibri"/>
                <a:ea typeface="Calibri"/>
                <a:cs typeface="Calibri"/>
                <a:sym typeface="Calibri"/>
              </a:rPr>
              <a:t>Aisha Oppong, Director of Business</a:t>
            </a:r>
            <a:endParaRPr sz="2000">
              <a:latin typeface="Calibri"/>
              <a:ea typeface="Calibri"/>
              <a:cs typeface="Calibri"/>
              <a:sym typeface="Calibri"/>
            </a:endParaRPr>
          </a:p>
        </p:txBody>
      </p:sp>
      <p:sp>
        <p:nvSpPr>
          <p:cNvPr id="193" name="Google Shape;193;p36"/>
          <p:cNvSpPr txBox="1"/>
          <p:nvPr/>
        </p:nvSpPr>
        <p:spPr>
          <a:xfrm>
            <a:off x="4572000" y="2777675"/>
            <a:ext cx="3975300" cy="646500"/>
          </a:xfrm>
          <a:prstGeom prst="rect">
            <a:avLst/>
          </a:prstGeom>
          <a:gradFill>
            <a:gsLst>
              <a:gs pos="0">
                <a:srgbClr val="FDECDB"/>
              </a:gs>
              <a:gs pos="100000">
                <a:srgbClr val="F0A963"/>
              </a:gs>
            </a:gsLst>
            <a:path path="circle">
              <a:fillToRect b="50%" l="50%" r="50%" t="50%"/>
            </a:path>
            <a:tileRect/>
          </a:gra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Heather Rodriguez,  </a:t>
            </a:r>
            <a:r>
              <a:rPr lang="en">
                <a:latin typeface="Calibri"/>
                <a:ea typeface="Calibri"/>
                <a:cs typeface="Calibri"/>
                <a:sym typeface="Calibri"/>
              </a:rPr>
              <a:t>Director</a:t>
            </a:r>
            <a:r>
              <a:rPr lang="en">
                <a:latin typeface="Calibri"/>
                <a:ea typeface="Calibri"/>
                <a:cs typeface="Calibri"/>
                <a:sym typeface="Calibri"/>
              </a:rPr>
              <a:t> of School Counseling</a:t>
            </a:r>
            <a:endParaRPr>
              <a:latin typeface="Calibri"/>
              <a:ea typeface="Calibri"/>
              <a:cs typeface="Calibri"/>
              <a:sym typeface="Calibri"/>
            </a:endParaRPr>
          </a:p>
          <a:p>
            <a:pPr indent="0" lvl="0" marL="0" rtl="0" algn="l">
              <a:spcBef>
                <a:spcPts val="0"/>
              </a:spcBef>
              <a:spcAft>
                <a:spcPts val="0"/>
              </a:spcAft>
              <a:buNone/>
            </a:pPr>
            <a:r>
              <a:rPr lang="en" sz="1600">
                <a:latin typeface="Calibri"/>
                <a:ea typeface="Calibri"/>
                <a:cs typeface="Calibri"/>
                <a:sym typeface="Calibri"/>
              </a:rPr>
              <a:t>Suzanne Vinnes</a:t>
            </a:r>
            <a:r>
              <a:rPr lang="en" sz="1600">
                <a:latin typeface="Calibri"/>
                <a:ea typeface="Calibri"/>
                <a:cs typeface="Calibri"/>
                <a:sym typeface="Calibri"/>
              </a:rPr>
              <a:t>, Director of Student Services </a:t>
            </a:r>
            <a:endParaRPr sz="16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7"/>
          <p:cNvPicPr preferRelativeResize="0"/>
          <p:nvPr/>
        </p:nvPicPr>
        <p:blipFill rotWithShape="1">
          <a:blip r:embed="rId3">
            <a:alphaModFix/>
          </a:blip>
          <a:srcRect b="0" l="0" r="0" t="0"/>
          <a:stretch/>
        </p:blipFill>
        <p:spPr>
          <a:xfrm>
            <a:off x="248478" y="-14239"/>
            <a:ext cx="8806070" cy="51719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8"/>
          <p:cNvPicPr preferRelativeResize="0"/>
          <p:nvPr/>
        </p:nvPicPr>
        <p:blipFill rotWithShape="1">
          <a:blip r:embed="rId3">
            <a:alphaModFix/>
          </a:blip>
          <a:srcRect b="0" l="0" r="0" t="0"/>
          <a:stretch/>
        </p:blipFill>
        <p:spPr>
          <a:xfrm>
            <a:off x="288234" y="0"/>
            <a:ext cx="8547653"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9"/>
          <p:cNvPicPr preferRelativeResize="0"/>
          <p:nvPr/>
        </p:nvPicPr>
        <p:blipFill rotWithShape="1">
          <a:blip r:embed="rId3">
            <a:alphaModFix/>
          </a:blip>
          <a:srcRect b="0" l="0" r="0" t="0"/>
          <a:stretch/>
        </p:blipFill>
        <p:spPr>
          <a:xfrm>
            <a:off x="437322" y="-13776"/>
            <a:ext cx="7822096" cy="51523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0"/>
          <p:cNvPicPr preferRelativeResize="0"/>
          <p:nvPr/>
        </p:nvPicPr>
        <p:blipFill rotWithShape="1">
          <a:blip r:embed="rId3">
            <a:alphaModFix/>
          </a:blip>
          <a:srcRect b="0" l="0" r="0" t="0"/>
          <a:stretch/>
        </p:blipFill>
        <p:spPr>
          <a:xfrm>
            <a:off x="398249" y="0"/>
            <a:ext cx="799015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41"/>
          <p:cNvPicPr preferRelativeResize="0"/>
          <p:nvPr/>
        </p:nvPicPr>
        <p:blipFill rotWithShape="1">
          <a:blip r:embed="rId3">
            <a:alphaModFix/>
          </a:blip>
          <a:srcRect b="0" l="0" r="0" t="0"/>
          <a:stretch/>
        </p:blipFill>
        <p:spPr>
          <a:xfrm>
            <a:off x="454675" y="0"/>
            <a:ext cx="8065124"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2"/>
          <p:cNvPicPr preferRelativeResize="0"/>
          <p:nvPr/>
        </p:nvPicPr>
        <p:blipFill rotWithShape="1">
          <a:blip r:embed="rId3">
            <a:alphaModFix/>
          </a:blip>
          <a:srcRect b="0" l="0" r="0" t="0"/>
          <a:stretch/>
        </p:blipFill>
        <p:spPr>
          <a:xfrm>
            <a:off x="666750" y="0"/>
            <a:ext cx="7662242"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43"/>
          <p:cNvPicPr preferRelativeResize="0"/>
          <p:nvPr/>
        </p:nvPicPr>
        <p:blipFill rotWithShape="1">
          <a:blip r:embed="rId3">
            <a:alphaModFix/>
          </a:blip>
          <a:srcRect b="0" l="0" r="0" t="0"/>
          <a:stretch/>
        </p:blipFill>
        <p:spPr>
          <a:xfrm>
            <a:off x="666335" y="0"/>
            <a:ext cx="7652717"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b="0" l="0" r="0" t="0"/>
          <a:stretch/>
        </p:blipFill>
        <p:spPr>
          <a:xfrm>
            <a:off x="860771" y="0"/>
            <a:ext cx="7726638"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7"/>
          <p:cNvPicPr preferRelativeResize="0"/>
          <p:nvPr/>
        </p:nvPicPr>
        <p:blipFill rotWithShape="1">
          <a:blip r:embed="rId3">
            <a:alphaModFix/>
          </a:blip>
          <a:srcRect b="0" l="0" r="0" t="0"/>
          <a:stretch/>
        </p:blipFill>
        <p:spPr>
          <a:xfrm>
            <a:off x="347869" y="0"/>
            <a:ext cx="8209722" cy="5143500"/>
          </a:xfrm>
          <a:prstGeom prst="rect">
            <a:avLst/>
          </a:prstGeom>
          <a:noFill/>
          <a:ln>
            <a:noFill/>
          </a:ln>
        </p:spPr>
      </p:pic>
      <p:sp>
        <p:nvSpPr>
          <p:cNvPr id="142" name="Google Shape;142;p27"/>
          <p:cNvSpPr txBox="1"/>
          <p:nvPr/>
        </p:nvSpPr>
        <p:spPr>
          <a:xfrm>
            <a:off x="7675075" y="4654625"/>
            <a:ext cx="220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5"/>
          <p:cNvPicPr preferRelativeResize="0"/>
          <p:nvPr/>
        </p:nvPicPr>
        <p:blipFill rotWithShape="1">
          <a:blip r:embed="rId3">
            <a:alphaModFix/>
          </a:blip>
          <a:srcRect b="0" l="0" r="0" t="0"/>
          <a:stretch/>
        </p:blipFill>
        <p:spPr>
          <a:xfrm>
            <a:off x="537542" y="48733"/>
            <a:ext cx="7771571" cy="50947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6"/>
          <p:cNvPicPr preferRelativeResize="0"/>
          <p:nvPr/>
        </p:nvPicPr>
        <p:blipFill rotWithShape="1">
          <a:blip r:embed="rId3">
            <a:alphaModFix/>
          </a:blip>
          <a:srcRect b="0" l="0" r="0" t="0"/>
          <a:stretch/>
        </p:blipFill>
        <p:spPr>
          <a:xfrm>
            <a:off x="692218" y="0"/>
            <a:ext cx="7447929"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47"/>
          <p:cNvPicPr preferRelativeResize="0"/>
          <p:nvPr/>
        </p:nvPicPr>
        <p:blipFill rotWithShape="1">
          <a:blip r:embed="rId3">
            <a:alphaModFix/>
          </a:blip>
          <a:srcRect b="0" l="0" r="0" t="0"/>
          <a:stretch/>
        </p:blipFill>
        <p:spPr>
          <a:xfrm>
            <a:off x="1009857" y="0"/>
            <a:ext cx="6854368"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8"/>
          <p:cNvPicPr preferRelativeResize="0"/>
          <p:nvPr/>
        </p:nvPicPr>
        <p:blipFill rotWithShape="1">
          <a:blip r:embed="rId3">
            <a:alphaModFix/>
          </a:blip>
          <a:srcRect b="0" l="0" r="0" t="0"/>
          <a:stretch/>
        </p:blipFill>
        <p:spPr>
          <a:xfrm>
            <a:off x="706919" y="0"/>
            <a:ext cx="6850753"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9"/>
          <p:cNvPicPr preferRelativeResize="0"/>
          <p:nvPr/>
        </p:nvPicPr>
        <p:blipFill rotWithShape="1">
          <a:blip r:embed="rId3">
            <a:alphaModFix/>
          </a:blip>
          <a:srcRect b="0" l="0" r="0" t="0"/>
          <a:stretch/>
        </p:blipFill>
        <p:spPr>
          <a:xfrm>
            <a:off x="696567" y="0"/>
            <a:ext cx="7195102"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50"/>
          <p:cNvPicPr preferRelativeResize="0"/>
          <p:nvPr/>
        </p:nvPicPr>
        <p:blipFill rotWithShape="1">
          <a:blip r:embed="rId3">
            <a:alphaModFix/>
          </a:blip>
          <a:srcRect b="0" l="0" r="0" t="0"/>
          <a:stretch/>
        </p:blipFill>
        <p:spPr>
          <a:xfrm>
            <a:off x="622229" y="41872"/>
            <a:ext cx="7458283" cy="51016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51"/>
          <p:cNvPicPr preferRelativeResize="0"/>
          <p:nvPr/>
        </p:nvPicPr>
        <p:blipFill rotWithShape="1">
          <a:blip r:embed="rId3">
            <a:alphaModFix/>
          </a:blip>
          <a:srcRect b="0" l="0" r="0" t="0"/>
          <a:stretch/>
        </p:blipFill>
        <p:spPr>
          <a:xfrm>
            <a:off x="707750" y="0"/>
            <a:ext cx="7523181"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52"/>
          <p:cNvPicPr preferRelativeResize="0"/>
          <p:nvPr/>
        </p:nvPicPr>
        <p:blipFill rotWithShape="1">
          <a:blip r:embed="rId3">
            <a:alphaModFix/>
          </a:blip>
          <a:srcRect b="0" l="0" r="0" t="0"/>
          <a:stretch/>
        </p:blipFill>
        <p:spPr>
          <a:xfrm>
            <a:off x="554312" y="0"/>
            <a:ext cx="7854192"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53"/>
          <p:cNvPicPr preferRelativeResize="0"/>
          <p:nvPr/>
        </p:nvPicPr>
        <p:blipFill rotWithShape="1">
          <a:blip r:embed="rId3">
            <a:alphaModFix/>
          </a:blip>
          <a:srcRect b="0" l="0" r="0" t="0"/>
          <a:stretch/>
        </p:blipFill>
        <p:spPr>
          <a:xfrm>
            <a:off x="776493" y="0"/>
            <a:ext cx="7512742"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54"/>
          <p:cNvPicPr preferRelativeResize="0"/>
          <p:nvPr/>
        </p:nvPicPr>
        <p:blipFill rotWithShape="1">
          <a:blip r:embed="rId3">
            <a:alphaModFix/>
          </a:blip>
          <a:srcRect b="0" l="0" r="0" t="0"/>
          <a:stretch/>
        </p:blipFill>
        <p:spPr>
          <a:xfrm>
            <a:off x="464861" y="0"/>
            <a:ext cx="77548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8"/>
          <p:cNvSpPr txBox="1"/>
          <p:nvPr>
            <p:ph type="ctrTitle"/>
          </p:nvPr>
        </p:nvSpPr>
        <p:spPr>
          <a:xfrm>
            <a:off x="5850250" y="1023475"/>
            <a:ext cx="2617500" cy="2970900"/>
          </a:xfrm>
          <a:prstGeom prst="rect">
            <a:avLst/>
          </a:prstGeom>
        </p:spPr>
        <p:txBody>
          <a:bodyPr anchorCtr="0" anchor="b" bIns="34275" lIns="68575" spcFirstLastPara="1" rIns="68575" wrap="square" tIns="34275">
            <a:normAutofit fontScale="90000"/>
          </a:bodyPr>
          <a:lstStyle/>
          <a:p>
            <a:pPr indent="0" lvl="0" marL="0" rtl="0" algn="ctr">
              <a:lnSpc>
                <a:spcPct val="100000"/>
              </a:lnSpc>
              <a:spcBef>
                <a:spcPts val="0"/>
              </a:spcBef>
              <a:spcAft>
                <a:spcPts val="0"/>
              </a:spcAft>
              <a:buNone/>
            </a:pPr>
            <a:r>
              <a:rPr lang="en" sz="2700"/>
              <a:t>Click  </a:t>
            </a:r>
            <a:r>
              <a:rPr lang="en" sz="2700" u="sng">
                <a:solidFill>
                  <a:schemeClr val="hlink"/>
                </a:solidFill>
                <a:hlinkClick r:id="rId3"/>
              </a:rPr>
              <a:t>here</a:t>
            </a:r>
            <a:r>
              <a:rPr lang="en" sz="2700"/>
              <a:t> to  access the full document of the Annual Training Packet.</a:t>
            </a:r>
            <a:endParaRPr sz="27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Clr>
                <a:schemeClr val="dk1"/>
              </a:buClr>
              <a:buSzPts val="990"/>
              <a:buFont typeface="Arial"/>
              <a:buNone/>
            </a:pPr>
            <a:r>
              <a:t/>
            </a:r>
            <a:endParaRPr/>
          </a:p>
        </p:txBody>
      </p:sp>
      <p:pic>
        <p:nvPicPr>
          <p:cNvPr id="148" name="Google Shape;148;p28"/>
          <p:cNvPicPr preferRelativeResize="0"/>
          <p:nvPr/>
        </p:nvPicPr>
        <p:blipFill>
          <a:blip r:embed="rId4">
            <a:alphaModFix/>
          </a:blip>
          <a:stretch>
            <a:fillRect/>
          </a:stretch>
        </p:blipFill>
        <p:spPr>
          <a:xfrm>
            <a:off x="1251750" y="152400"/>
            <a:ext cx="3857682" cy="48386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55"/>
          <p:cNvPicPr preferRelativeResize="0"/>
          <p:nvPr/>
        </p:nvPicPr>
        <p:blipFill rotWithShape="1">
          <a:blip r:embed="rId3">
            <a:alphaModFix/>
          </a:blip>
          <a:srcRect b="0" l="0" r="0" t="0"/>
          <a:stretch/>
        </p:blipFill>
        <p:spPr>
          <a:xfrm>
            <a:off x="694082" y="0"/>
            <a:ext cx="7406309"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56"/>
          <p:cNvPicPr preferRelativeResize="0"/>
          <p:nvPr/>
        </p:nvPicPr>
        <p:blipFill rotWithShape="1">
          <a:blip r:embed="rId3">
            <a:alphaModFix/>
          </a:blip>
          <a:srcRect b="0" l="0" r="0" t="0"/>
          <a:stretch/>
        </p:blipFill>
        <p:spPr>
          <a:xfrm>
            <a:off x="641281" y="0"/>
            <a:ext cx="7446726"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57"/>
          <p:cNvPicPr preferRelativeResize="0"/>
          <p:nvPr/>
        </p:nvPicPr>
        <p:blipFill rotWithShape="1">
          <a:blip r:embed="rId3">
            <a:alphaModFix/>
          </a:blip>
          <a:srcRect b="0" l="0" r="0" t="0"/>
          <a:stretch/>
        </p:blipFill>
        <p:spPr>
          <a:xfrm>
            <a:off x="622229" y="-1"/>
            <a:ext cx="7628476"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8"/>
          <p:cNvPicPr preferRelativeResize="0"/>
          <p:nvPr/>
        </p:nvPicPr>
        <p:blipFill rotWithShape="1">
          <a:blip r:embed="rId3">
            <a:alphaModFix/>
          </a:blip>
          <a:srcRect b="0" l="0" r="0" t="0"/>
          <a:stretch/>
        </p:blipFill>
        <p:spPr>
          <a:xfrm>
            <a:off x="701743" y="0"/>
            <a:ext cx="7498039"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59"/>
          <p:cNvPicPr preferRelativeResize="0"/>
          <p:nvPr/>
        </p:nvPicPr>
        <p:blipFill rotWithShape="1">
          <a:blip r:embed="rId3">
            <a:alphaModFix/>
          </a:blip>
          <a:srcRect b="0" l="0" r="0" t="0"/>
          <a:stretch/>
        </p:blipFill>
        <p:spPr>
          <a:xfrm>
            <a:off x="665507" y="0"/>
            <a:ext cx="7524337" cy="511064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60"/>
          <p:cNvPicPr preferRelativeResize="0"/>
          <p:nvPr/>
        </p:nvPicPr>
        <p:blipFill rotWithShape="1">
          <a:blip r:embed="rId3">
            <a:alphaModFix/>
          </a:blip>
          <a:srcRect b="0" l="0" r="0" t="0"/>
          <a:stretch/>
        </p:blipFill>
        <p:spPr>
          <a:xfrm>
            <a:off x="626993" y="0"/>
            <a:ext cx="7562850" cy="5143500"/>
          </a:xfrm>
          <a:prstGeom prst="rect">
            <a:avLst/>
          </a:prstGeom>
          <a:noFill/>
          <a:ln>
            <a:noFill/>
          </a:ln>
        </p:spPr>
      </p:pic>
      <p:sp>
        <p:nvSpPr>
          <p:cNvPr id="314" name="Google Shape;314;p60"/>
          <p:cNvSpPr txBox="1"/>
          <p:nvPr/>
        </p:nvSpPr>
        <p:spPr>
          <a:xfrm>
            <a:off x="1222075" y="3463000"/>
            <a:ext cx="64530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Hingham Public Schools has designated the Assistant Superintendent of Schools as the district’s Foster Care point of contact. </a:t>
            </a: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61"/>
          <p:cNvPicPr preferRelativeResize="0"/>
          <p:nvPr/>
        </p:nvPicPr>
        <p:blipFill rotWithShape="1">
          <a:blip r:embed="rId3">
            <a:alphaModFix/>
          </a:blip>
          <a:srcRect b="0" l="0" r="0" t="0"/>
          <a:stretch/>
        </p:blipFill>
        <p:spPr>
          <a:xfrm>
            <a:off x="602767" y="0"/>
            <a:ext cx="7676529"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62"/>
          <p:cNvPicPr preferRelativeResize="0"/>
          <p:nvPr/>
        </p:nvPicPr>
        <p:blipFill rotWithShape="1">
          <a:blip r:embed="rId3">
            <a:alphaModFix/>
          </a:blip>
          <a:srcRect b="0" l="0" r="0" t="0"/>
          <a:stretch/>
        </p:blipFill>
        <p:spPr>
          <a:xfrm>
            <a:off x="765728" y="0"/>
            <a:ext cx="7593081"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63"/>
          <p:cNvPicPr preferRelativeResize="0"/>
          <p:nvPr/>
        </p:nvPicPr>
        <p:blipFill rotWithShape="1">
          <a:blip r:embed="rId3">
            <a:alphaModFix/>
          </a:blip>
          <a:srcRect b="0" l="0" r="0" t="0"/>
          <a:stretch/>
        </p:blipFill>
        <p:spPr>
          <a:xfrm>
            <a:off x="547894" y="-1"/>
            <a:ext cx="7791037" cy="50689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64"/>
          <p:cNvPicPr preferRelativeResize="0"/>
          <p:nvPr/>
        </p:nvPicPr>
        <p:blipFill rotWithShape="1">
          <a:blip r:embed="rId3">
            <a:alphaModFix/>
          </a:blip>
          <a:srcRect b="0" l="0" r="0" t="0"/>
          <a:stretch/>
        </p:blipFill>
        <p:spPr>
          <a:xfrm>
            <a:off x="722036" y="-1"/>
            <a:ext cx="7388295"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9"/>
          <p:cNvPicPr preferRelativeResize="0"/>
          <p:nvPr/>
        </p:nvPicPr>
        <p:blipFill rotWithShape="1">
          <a:blip r:embed="rId3">
            <a:alphaModFix/>
          </a:blip>
          <a:srcRect b="0" l="0" r="0" t="0"/>
          <a:stretch/>
        </p:blipFill>
        <p:spPr>
          <a:xfrm>
            <a:off x="665922" y="0"/>
            <a:ext cx="7712765" cy="5143500"/>
          </a:xfrm>
          <a:prstGeom prst="rect">
            <a:avLst/>
          </a:prstGeom>
          <a:noFill/>
          <a:ln>
            <a:noFill/>
          </a:ln>
        </p:spPr>
      </p:pic>
      <p:sp>
        <p:nvSpPr>
          <p:cNvPr id="154" name="Google Shape;154;p29"/>
          <p:cNvSpPr txBox="1"/>
          <p:nvPr/>
        </p:nvSpPr>
        <p:spPr>
          <a:xfrm>
            <a:off x="7537350" y="4654625"/>
            <a:ext cx="220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65"/>
          <p:cNvPicPr preferRelativeResize="0"/>
          <p:nvPr/>
        </p:nvPicPr>
        <p:blipFill rotWithShape="1">
          <a:blip r:embed="rId3">
            <a:alphaModFix/>
          </a:blip>
          <a:srcRect b="0" l="0" r="0" t="0"/>
          <a:stretch/>
        </p:blipFill>
        <p:spPr>
          <a:xfrm>
            <a:off x="558247" y="0"/>
            <a:ext cx="7760806"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66"/>
          <p:cNvPicPr preferRelativeResize="0"/>
          <p:nvPr/>
        </p:nvPicPr>
        <p:blipFill rotWithShape="1">
          <a:blip r:embed="rId3">
            <a:alphaModFix/>
          </a:blip>
          <a:srcRect b="0" l="0" r="0" t="0"/>
          <a:stretch/>
        </p:blipFill>
        <p:spPr>
          <a:xfrm>
            <a:off x="467139" y="0"/>
            <a:ext cx="8150087" cy="5143500"/>
          </a:xfrm>
          <a:prstGeom prst="rect">
            <a:avLst/>
          </a:prstGeom>
          <a:noFill/>
          <a:ln>
            <a:noFill/>
          </a:ln>
        </p:spPr>
      </p:pic>
      <p:sp>
        <p:nvSpPr>
          <p:cNvPr id="345" name="Google Shape;345;p66"/>
          <p:cNvSpPr txBox="1"/>
          <p:nvPr/>
        </p:nvSpPr>
        <p:spPr>
          <a:xfrm>
            <a:off x="592200" y="0"/>
            <a:ext cx="7959600" cy="10467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Times New Roman"/>
                <a:ea typeface="Times New Roman"/>
                <a:cs typeface="Times New Roman"/>
                <a:sym typeface="Times New Roman"/>
              </a:rPr>
              <a:t>Please be sure that you read and understand HPS Policies and Procedures Related to. . .</a:t>
            </a:r>
            <a:endParaRPr sz="2800">
              <a:solidFill>
                <a:schemeClr val="lt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7"/>
          <p:cNvSpPr txBox="1"/>
          <p:nvPr/>
        </p:nvSpPr>
        <p:spPr>
          <a:xfrm>
            <a:off x="592200" y="0"/>
            <a:ext cx="7959600" cy="615600"/>
          </a:xfrm>
          <a:prstGeom prst="rect">
            <a:avLst/>
          </a:prstGeom>
          <a:solidFill>
            <a:srgbClr val="A61C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chemeClr val="lt1"/>
                </a:solidFill>
                <a:latin typeface="Times New Roman"/>
                <a:ea typeface="Times New Roman"/>
                <a:cs typeface="Times New Roman"/>
                <a:sym typeface="Times New Roman"/>
              </a:rPr>
              <a:t>Annual Training Sign Off</a:t>
            </a:r>
            <a:endParaRPr sz="2800">
              <a:solidFill>
                <a:schemeClr val="lt1"/>
              </a:solidFill>
              <a:latin typeface="Times New Roman"/>
              <a:ea typeface="Times New Roman"/>
              <a:cs typeface="Times New Roman"/>
              <a:sym typeface="Times New Roman"/>
            </a:endParaRPr>
          </a:p>
        </p:txBody>
      </p:sp>
      <p:sp>
        <p:nvSpPr>
          <p:cNvPr id="351" name="Google Shape;351;p67"/>
          <p:cNvSpPr txBox="1"/>
          <p:nvPr/>
        </p:nvSpPr>
        <p:spPr>
          <a:xfrm>
            <a:off x="983250" y="889975"/>
            <a:ext cx="7177500" cy="390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500">
              <a:solidFill>
                <a:schemeClr val="dk1"/>
              </a:solidFill>
              <a:latin typeface="Calibri"/>
              <a:ea typeface="Calibri"/>
              <a:cs typeface="Calibri"/>
              <a:sym typeface="Calibri"/>
            </a:endParaRPr>
          </a:p>
          <a:p>
            <a:pPr indent="0" lvl="0" marL="0" rtl="0" algn="ctr">
              <a:spcBef>
                <a:spcPts val="0"/>
              </a:spcBef>
              <a:spcAft>
                <a:spcPts val="0"/>
              </a:spcAft>
              <a:buNone/>
            </a:pPr>
            <a:r>
              <a:rPr lang="en" sz="2500">
                <a:solidFill>
                  <a:schemeClr val="dk1"/>
                </a:solidFill>
                <a:latin typeface="Calibri"/>
                <a:ea typeface="Calibri"/>
                <a:cs typeface="Calibri"/>
                <a:sym typeface="Calibri"/>
              </a:rPr>
              <a:t>Please complete the Google form below to certify  that you have read and understood the Civil Rights  Training packet, the policies contained in  the packet, and the Annual Training presentation materials:</a:t>
            </a:r>
            <a:endParaRPr sz="2500">
              <a:solidFill>
                <a:schemeClr val="dk1"/>
              </a:solidFill>
              <a:latin typeface="Calibri"/>
              <a:ea typeface="Calibri"/>
              <a:cs typeface="Calibri"/>
              <a:sym typeface="Calibri"/>
            </a:endParaRPr>
          </a:p>
          <a:p>
            <a:pPr indent="0" lvl="0" marL="0" rtl="0" algn="ctr">
              <a:spcBef>
                <a:spcPts val="0"/>
              </a:spcBef>
              <a:spcAft>
                <a:spcPts val="0"/>
              </a:spcAft>
              <a:buNone/>
            </a:pPr>
            <a:r>
              <a:t/>
            </a:r>
            <a:endParaRPr sz="2000">
              <a:solidFill>
                <a:schemeClr val="dk1"/>
              </a:solidFill>
              <a:latin typeface="Calibri"/>
              <a:ea typeface="Calibri"/>
              <a:cs typeface="Calibri"/>
              <a:sym typeface="Calibri"/>
            </a:endParaRPr>
          </a:p>
          <a:p>
            <a:pPr indent="0" lvl="0" marL="0" rtl="0" algn="ctr">
              <a:spcBef>
                <a:spcPts val="0"/>
              </a:spcBef>
              <a:spcAft>
                <a:spcPts val="0"/>
              </a:spcAft>
              <a:buNone/>
            </a:pPr>
            <a:r>
              <a:rPr lang="en" sz="2200" u="sng">
                <a:solidFill>
                  <a:schemeClr val="hlink"/>
                </a:solidFill>
                <a:hlinkClick r:id="rId3"/>
              </a:rPr>
              <a:t>https://forms.gle/scFvYjGYkFAK37ij8</a:t>
            </a:r>
            <a:endParaRPr sz="2500"/>
          </a:p>
          <a:p>
            <a:pPr indent="0" lvl="0" marL="0" rtl="0" algn="l">
              <a:spcBef>
                <a:spcPts val="0"/>
              </a:spcBef>
              <a:spcAft>
                <a:spcPts val="0"/>
              </a:spcAft>
              <a:buNone/>
            </a:pPr>
            <a:r>
              <a:t/>
            </a:r>
            <a:endParaRPr sz="2500"/>
          </a:p>
          <a:p>
            <a:pPr indent="0" lvl="0" marL="0" rtl="0" algn="l">
              <a:spcBef>
                <a:spcPts val="0"/>
              </a:spcBef>
              <a:spcAft>
                <a:spcPts val="0"/>
              </a:spcAft>
              <a:buClr>
                <a:schemeClr val="dk1"/>
              </a:buClr>
              <a:buSzPts val="1100"/>
              <a:buFont typeface="Arial"/>
              <a:buNone/>
            </a:pPr>
            <a:r>
              <a:t/>
            </a:r>
            <a:endParaRPr sz="2500"/>
          </a:p>
          <a:p>
            <a:pPr indent="0" lvl="0" marL="0" rtl="0" algn="l">
              <a:spcBef>
                <a:spcPts val="0"/>
              </a:spcBef>
              <a:spcAft>
                <a:spcPts val="0"/>
              </a:spcAft>
              <a:buNone/>
            </a:pPr>
            <a:r>
              <a:t/>
            </a:r>
            <a:endParaRPr sz="2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0"/>
          <p:cNvPicPr preferRelativeResize="0"/>
          <p:nvPr/>
        </p:nvPicPr>
        <p:blipFill rotWithShape="1">
          <a:blip r:embed="rId3">
            <a:alphaModFix/>
          </a:blip>
          <a:srcRect b="0" l="0" r="0" t="0"/>
          <a:stretch/>
        </p:blipFill>
        <p:spPr>
          <a:xfrm>
            <a:off x="149087" y="0"/>
            <a:ext cx="8716617" cy="5143500"/>
          </a:xfrm>
          <a:prstGeom prst="rect">
            <a:avLst/>
          </a:prstGeom>
          <a:noFill/>
          <a:ln>
            <a:noFill/>
          </a:ln>
        </p:spPr>
      </p:pic>
      <p:sp>
        <p:nvSpPr>
          <p:cNvPr id="160" name="Google Shape;160;p30"/>
          <p:cNvSpPr txBox="1"/>
          <p:nvPr/>
        </p:nvSpPr>
        <p:spPr>
          <a:xfrm>
            <a:off x="7858700" y="4590350"/>
            <a:ext cx="220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1"/>
          <p:cNvPicPr preferRelativeResize="0"/>
          <p:nvPr/>
        </p:nvPicPr>
        <p:blipFill rotWithShape="1">
          <a:blip r:embed="rId3">
            <a:alphaModFix/>
          </a:blip>
          <a:srcRect b="0" l="0" r="0" t="0"/>
          <a:stretch/>
        </p:blipFill>
        <p:spPr>
          <a:xfrm>
            <a:off x="327990" y="0"/>
            <a:ext cx="8488018" cy="5143500"/>
          </a:xfrm>
          <a:prstGeom prst="rect">
            <a:avLst/>
          </a:prstGeom>
          <a:noFill/>
          <a:ln>
            <a:noFill/>
          </a:ln>
        </p:spPr>
      </p:pic>
      <p:sp>
        <p:nvSpPr>
          <p:cNvPr id="166" name="Google Shape;166;p31"/>
          <p:cNvSpPr txBox="1"/>
          <p:nvPr/>
        </p:nvSpPr>
        <p:spPr>
          <a:xfrm>
            <a:off x="7941325" y="4645425"/>
            <a:ext cx="220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2"/>
          <p:cNvPicPr preferRelativeResize="0"/>
          <p:nvPr/>
        </p:nvPicPr>
        <p:blipFill rotWithShape="1">
          <a:blip r:embed="rId3">
            <a:alphaModFix/>
          </a:blip>
          <a:srcRect b="0" l="0" r="0" t="0"/>
          <a:stretch/>
        </p:blipFill>
        <p:spPr>
          <a:xfrm>
            <a:off x="462170" y="0"/>
            <a:ext cx="8219661"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3"/>
          <p:cNvPicPr preferRelativeResize="0"/>
          <p:nvPr/>
        </p:nvPicPr>
        <p:blipFill rotWithShape="1">
          <a:blip r:embed="rId3">
            <a:alphaModFix/>
          </a:blip>
          <a:srcRect b="0" l="0" r="0" t="0"/>
          <a:stretch/>
        </p:blipFill>
        <p:spPr>
          <a:xfrm>
            <a:off x="387626" y="0"/>
            <a:ext cx="8189843"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4"/>
          <p:cNvPicPr preferRelativeResize="0"/>
          <p:nvPr/>
        </p:nvPicPr>
        <p:blipFill rotWithShape="1">
          <a:blip r:embed="rId3">
            <a:alphaModFix/>
          </a:blip>
          <a:srcRect b="0" l="0" r="0" t="0"/>
          <a:stretch/>
        </p:blipFill>
        <p:spPr>
          <a:xfrm>
            <a:off x="427382" y="0"/>
            <a:ext cx="8368749"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